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6" r:id="rId8"/>
    <p:sldId id="261" r:id="rId9"/>
    <p:sldId id="267" r:id="rId10"/>
    <p:sldId id="26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thoide.fcm.arizona.edu/infocenter/index.cfm?stid=164" TargetMode="External"/><Relationship Id="rId2" Type="http://schemas.openxmlformats.org/officeDocument/2006/relationships/hyperlink" Target="http://www.justice.gov/dea/druginfo/drug_data_sheets/Methamphetamin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ystalmeth.com/articles_popular_methamphetamine_in_popular_culture.php" TargetMode="External"/><Relationship Id="rId4" Type="http://schemas.openxmlformats.org/officeDocument/2006/relationships/hyperlink" Target="http://www.utexas.edu/research/asrec/dopamin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Methamphetamine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Welter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6588" y="1831177"/>
            <a:ext cx="3152781" cy="3549407"/>
          </a:xfrm>
        </p:spPr>
        <p:txBody>
          <a:bodyPr/>
          <a:lstStyle/>
          <a:p>
            <a:r>
              <a:rPr lang="en-US" dirty="0" smtClean="0"/>
              <a:t>Spun (2002)</a:t>
            </a:r>
          </a:p>
          <a:p>
            <a:r>
              <a:rPr lang="en-US" dirty="0" smtClean="0"/>
              <a:t>Rock Bottom: Gay Men &amp; Meth (2006)</a:t>
            </a:r>
          </a:p>
          <a:p>
            <a:r>
              <a:rPr lang="en-US" dirty="0" smtClean="0"/>
              <a:t>Breaking Bad (2008)</a:t>
            </a:r>
          </a:p>
          <a:p>
            <a:r>
              <a:rPr lang="en-US" dirty="0" smtClean="0"/>
              <a:t>Intervention</a:t>
            </a:r>
          </a:p>
          <a:p>
            <a:endParaRPr lang="en-US" dirty="0"/>
          </a:p>
        </p:txBody>
      </p:sp>
      <p:pic>
        <p:nvPicPr>
          <p:cNvPr id="8194" name="Picture 2" descr="http://cf2.imgobject.com/t/p/original/dW58XjWmvIfFHo6OyX36xuqW1k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45" y="481679"/>
            <a:ext cx="2082801" cy="31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cx.images-amazon.com/images/I/51OL5EZY9HL._SX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51" y="481680"/>
            <a:ext cx="2343151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4.bp.blogspot.com/-MoF33DNjvxI/UGEfLrr9X_I/AAAAAAAAAPc/pr8E3QpXcF4/s1600/breaking_bad_2-1280x720+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62" y="3760631"/>
            <a:ext cx="5254578" cy="29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n.spongepedia.org/images/thumb/2/29/Rock_bottom.JPG/180px-Rock_bott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36" y="4711117"/>
            <a:ext cx="1991935" cy="16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www.justice.gov/dea/druginfo/drug_data_sheets/Methamphetamine.pdf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methoide.fcm.arizona.edu/infocenter/index.cfm?stid=164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www.utexas.edu/research/asrec/dopamine.html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www.crystalmeth.com/articles_popular_methamphetamine_in_popular_culture.php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Methamphetamine?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898819"/>
            <a:ext cx="4942248" cy="312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Known as meth, ice, crank, crystal, etc.</a:t>
            </a:r>
          </a:p>
          <a:p>
            <a:r>
              <a:rPr lang="en-US" dirty="0" smtClean="0"/>
              <a:t>Stimulant (upper)</a:t>
            </a:r>
          </a:p>
          <a:p>
            <a:r>
              <a:rPr lang="en-US" dirty="0" smtClean="0"/>
              <a:t>Can be swallowed, consumed, injected, and/or snorted</a:t>
            </a:r>
          </a:p>
          <a:p>
            <a:r>
              <a:rPr lang="en-US" dirty="0" smtClean="0"/>
              <a:t>Schedule II drug under Controlled Substance Act of 1970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 descr="http://www.alcoholic.org/wp-content/uploads/methamphetam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44" y="2438399"/>
            <a:ext cx="3035936" cy="24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eisenbergschemistry.files.wordpress.com/2012/06/800px-methamphetamine-svg.png?w=300&amp;h=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11" y="4578369"/>
            <a:ext cx="4094453" cy="221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17421"/>
            <a:ext cx="10018714" cy="35737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Synthesized from ephedrine in Japan by </a:t>
            </a:r>
            <a:r>
              <a:rPr lang="en-US" dirty="0" err="1" smtClean="0"/>
              <a:t>Nagayoshi</a:t>
            </a:r>
            <a:r>
              <a:rPr lang="en-US" dirty="0" smtClean="0"/>
              <a:t> Nagai in 1893.</a:t>
            </a:r>
          </a:p>
          <a:p>
            <a:r>
              <a:rPr lang="en-US" dirty="0" smtClean="0"/>
              <a:t>Primarily military use, especially during World War </a:t>
            </a:r>
            <a:r>
              <a:rPr lang="en-US" dirty="0" smtClean="0"/>
              <a:t>II for endurance and alertness.</a:t>
            </a:r>
            <a:endParaRPr lang="en-US" dirty="0" smtClean="0"/>
          </a:p>
          <a:p>
            <a:r>
              <a:rPr lang="en-US" dirty="0" smtClean="0"/>
              <a:t>Became an epidemic in the United States in the 1940-1950’s when amphetamines began being prescribed.</a:t>
            </a:r>
          </a:p>
          <a:p>
            <a:r>
              <a:rPr lang="en-US" dirty="0" smtClean="0"/>
              <a:t>Initially used as a way to lose weight.</a:t>
            </a:r>
          </a:p>
          <a:p>
            <a:r>
              <a:rPr lang="en-US" dirty="0" smtClean="0"/>
              <a:t>Halted entirely in 1970 under the Controlled Substance Act.</a:t>
            </a:r>
          </a:p>
          <a:p>
            <a:r>
              <a:rPr lang="en-US" dirty="0" smtClean="0"/>
              <a:t>Currently prescribed under </a:t>
            </a:r>
            <a:r>
              <a:rPr lang="en-US" dirty="0" err="1" smtClean="0"/>
              <a:t>Desoxyn</a:t>
            </a:r>
            <a:r>
              <a:rPr lang="en-US" dirty="0"/>
              <a:t> </a:t>
            </a:r>
            <a:r>
              <a:rPr lang="en-US" dirty="0" smtClean="0"/>
              <a:t>(obesity and sleep).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60" y="953037"/>
            <a:ext cx="6466347" cy="4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Effects: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0" y="662941"/>
            <a:ext cx="10018713" cy="5128260"/>
          </a:xfrm>
        </p:spPr>
        <p:txBody>
          <a:bodyPr/>
          <a:lstStyle/>
          <a:p>
            <a:r>
              <a:rPr lang="en-US" dirty="0" smtClean="0"/>
              <a:t>Meth contains Central Nervous System (CNS) properties</a:t>
            </a:r>
          </a:p>
          <a:p>
            <a:r>
              <a:rPr lang="en-US" dirty="0" smtClean="0"/>
              <a:t>Euphoria</a:t>
            </a:r>
          </a:p>
          <a:p>
            <a:r>
              <a:rPr lang="en-US" dirty="0" smtClean="0"/>
              <a:t>Paranoia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Aggression</a:t>
            </a:r>
          </a:p>
          <a:p>
            <a:r>
              <a:rPr lang="en-US" dirty="0" smtClean="0"/>
              <a:t>Harms Dopamine</a:t>
            </a:r>
            <a:endParaRPr lang="en-US" dirty="0"/>
          </a:p>
        </p:txBody>
      </p:sp>
      <p:pic>
        <p:nvPicPr>
          <p:cNvPr id="6146" name="Picture 2" descr="http://www.pennmedicine.org/encyclopedia/ency_images/encymulti/images/en/19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6" y="2337180"/>
            <a:ext cx="5189158" cy="41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5977" y="1127154"/>
            <a:ext cx="10018713" cy="2944970"/>
          </a:xfrm>
        </p:spPr>
        <p:txBody>
          <a:bodyPr/>
          <a:lstStyle/>
          <a:p>
            <a:r>
              <a:rPr lang="en-US" dirty="0"/>
              <a:t>Processed in </a:t>
            </a:r>
            <a:r>
              <a:rPr lang="en-US" dirty="0" smtClean="0"/>
              <a:t>amygdala</a:t>
            </a:r>
            <a:endParaRPr lang="en-US" dirty="0" smtClean="0"/>
          </a:p>
          <a:p>
            <a:r>
              <a:rPr lang="en-US" dirty="0" smtClean="0"/>
              <a:t>Neurotransmitter </a:t>
            </a:r>
            <a:r>
              <a:rPr lang="en-US" dirty="0" smtClean="0"/>
              <a:t>that is responsible for movement, emotional response, and pleasure. It’s the “more” and cravings we’ve discussed in class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Picture 5" descr="slid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77" y="3619622"/>
            <a:ext cx="5256374" cy="29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lide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16" y="3619622"/>
            <a:ext cx="5256374" cy="29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74816" y="5385774"/>
            <a:ext cx="839513" cy="281941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100000">
                <a:srgbClr val="000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400" b="1" dirty="0"/>
              <a:t>Meth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86494" y="250855"/>
            <a:ext cx="10018713" cy="1752599"/>
          </a:xfrm>
        </p:spPr>
        <p:txBody>
          <a:bodyPr/>
          <a:lstStyle/>
          <a:p>
            <a:r>
              <a:rPr lang="en-US" dirty="0" smtClean="0"/>
              <a:t>Dopamine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.123rf.com/400wm/400/400/eraxion/eraxion1110/eraxion111000799/11022324-uprising-human-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35" y="1"/>
            <a:ext cx="5051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Effects: Body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90" y="1715145"/>
            <a:ext cx="9900613" cy="3550276"/>
          </a:xfrm>
        </p:spPr>
        <p:txBody>
          <a:bodyPr/>
          <a:lstStyle/>
          <a:p>
            <a:r>
              <a:rPr lang="en-US" dirty="0" smtClean="0"/>
              <a:t>Decreased appetite </a:t>
            </a:r>
          </a:p>
          <a:p>
            <a:r>
              <a:rPr lang="en-US" dirty="0" smtClean="0"/>
              <a:t>Irregular heartbeat</a:t>
            </a:r>
          </a:p>
          <a:p>
            <a:r>
              <a:rPr lang="en-US" dirty="0" smtClean="0"/>
              <a:t>Increased blood pressure</a:t>
            </a:r>
          </a:p>
          <a:p>
            <a:r>
              <a:rPr lang="en-US" dirty="0" smtClean="0"/>
              <a:t>Increased physical activity</a:t>
            </a:r>
          </a:p>
          <a:p>
            <a:r>
              <a:rPr lang="en-US" dirty="0" smtClean="0"/>
              <a:t>Awake</a:t>
            </a:r>
          </a:p>
          <a:p>
            <a:r>
              <a:rPr lang="en-US" dirty="0" smtClean="0"/>
              <a:t>Dental problems (</a:t>
            </a:r>
            <a:r>
              <a:rPr lang="en-US" dirty="0" err="1" smtClean="0"/>
              <a:t>ie</a:t>
            </a:r>
            <a:r>
              <a:rPr lang="en-US" dirty="0" smtClean="0"/>
              <a:t>. Decay)</a:t>
            </a:r>
          </a:p>
        </p:txBody>
      </p:sp>
      <p:pic>
        <p:nvPicPr>
          <p:cNvPr id="5122" name="Picture 2" descr="http://www.pbs.org/wgbh/pages/frontline/meth/art/body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98" y="4046886"/>
            <a:ext cx="3771515" cy="25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-mediawiki-sites.thefullwiki.org/10/2/2/7/754548221247331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96" y="605254"/>
            <a:ext cx="4142320" cy="3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and Methamphetamine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100</TotalTime>
  <Words>219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Methamphetamine</vt:lpstr>
      <vt:lpstr>What is Methamphetamine?</vt:lpstr>
      <vt:lpstr>History</vt:lpstr>
      <vt:lpstr>Effects: Mind</vt:lpstr>
      <vt:lpstr>PowerPoint Presentation</vt:lpstr>
      <vt:lpstr>Dopamine</vt:lpstr>
      <vt:lpstr>Effects: Body</vt:lpstr>
      <vt:lpstr>PowerPoint Presentation</vt:lpstr>
      <vt:lpstr>Pop Culture and Methamphetamine</vt:lpstr>
      <vt:lpstr>PowerPoint Presentation</vt:lpstr>
      <vt:lpstr>Work Cited</vt:lpstr>
    </vt:vector>
  </TitlesOfParts>
  <Company>Lewisville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Methamphetamine</dc:title>
  <dc:creator>Richard Welter</dc:creator>
  <cp:lastModifiedBy>Richard Welter</cp:lastModifiedBy>
  <cp:revision>16</cp:revision>
  <dcterms:created xsi:type="dcterms:W3CDTF">2013-01-09T04:31:29Z</dcterms:created>
  <dcterms:modified xsi:type="dcterms:W3CDTF">2013-01-11T02:13:50Z</dcterms:modified>
</cp:coreProperties>
</file>