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18A52-D49A-459B-A28F-A1148C3FC116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74D4-70EB-4132-B7A9-F9E3CB2D1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4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74D4-70EB-4132-B7A9-F9E3CB2D1E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74D4-70EB-4132-B7A9-F9E3CB2D1E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0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74D4-70EB-4132-B7A9-F9E3CB2D1E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74D4-70EB-4132-B7A9-F9E3CB2D1E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474D4-70EB-4132-B7A9-F9E3CB2D1E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7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Implementation of tetra-poly(ethylene glycol) hydrogel with high mechanical strength into microfluidic device technology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Welter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Polymeric materials used to form structural body</a:t>
            </a:r>
          </a:p>
          <a:p>
            <a:pPr lvl="1"/>
            <a:r>
              <a:rPr lang="en-US" dirty="0" smtClean="0"/>
              <a:t>PDMS</a:t>
            </a:r>
            <a:r>
              <a:rPr lang="en-US" baseline="40000" dirty="0" smtClean="0"/>
              <a:t>1</a:t>
            </a:r>
          </a:p>
          <a:p>
            <a:r>
              <a:rPr lang="en-US" dirty="0" smtClean="0"/>
              <a:t>Hydrogel integration can extend microfluidic device.</a:t>
            </a:r>
            <a:endParaRPr lang="en-US" baseline="400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1: Ocvirk, G.; Munroe, M.; Tang, T.; Oleshuk, R.; Westra, K.; Harrison, D. J. Electrokinetic control of fluid flow in native poly(dimethylsiloxane) capillary electrophoresis devices. Electrophoresis. 2000, 21, 107-115.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Hydrogel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Numerous setbacks</a:t>
            </a:r>
          </a:p>
          <a:p>
            <a:r>
              <a:rPr lang="en-US" dirty="0" smtClean="0"/>
              <a:t>tetra-poly(ethylene glycol) (tetra-PEG)</a:t>
            </a:r>
          </a:p>
          <a:p>
            <a:r>
              <a:rPr lang="en-US" dirty="0" smtClean="0"/>
              <a:t>Hydrogel Reactive Microbonding (HRMB) method</a:t>
            </a:r>
          </a:p>
          <a:p>
            <a:r>
              <a:rPr lang="en-US" dirty="0" smtClean="0"/>
              <a:t>Fluid flow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Takehara</a:t>
            </a:r>
            <a:r>
              <a:rPr lang="en-US" dirty="0" smtClean="0"/>
              <a:t>, H.; </a:t>
            </a:r>
            <a:r>
              <a:rPr lang="en-US" dirty="0" err="1" smtClean="0"/>
              <a:t>Nagaoka</a:t>
            </a:r>
            <a:r>
              <a:rPr lang="en-US" dirty="0" smtClean="0"/>
              <a:t>, A.; Noguchi, J.; </a:t>
            </a:r>
            <a:r>
              <a:rPr lang="en-US" dirty="0" err="1" smtClean="0"/>
              <a:t>Akagi</a:t>
            </a:r>
            <a:r>
              <a:rPr lang="en-US" dirty="0" smtClean="0"/>
              <a:t>, T.; Sakai, T.; Chung, U.; Kasai, H.; </a:t>
            </a:r>
            <a:r>
              <a:rPr lang="en-US" dirty="0" err="1" smtClean="0"/>
              <a:t>Ichiki</a:t>
            </a:r>
            <a:r>
              <a:rPr lang="en-US" dirty="0" smtClean="0"/>
              <a:t>, T. Implementation of tetra-poly(ethylene glycol) hydrogel with high mechanical strength into microfluidic device technology. </a:t>
            </a:r>
            <a:r>
              <a:rPr lang="en-US" dirty="0" err="1" smtClean="0"/>
              <a:t>Biomicrofluidics</a:t>
            </a:r>
            <a:r>
              <a:rPr lang="en-US" dirty="0" smtClean="0"/>
              <a:t>. 2013, 7, 1-11.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793" y="309282"/>
            <a:ext cx="10018713" cy="1752599"/>
          </a:xfrm>
        </p:spPr>
        <p:txBody>
          <a:bodyPr/>
          <a:lstStyle/>
          <a:p>
            <a:r>
              <a:rPr lang="en-US" dirty="0" smtClean="0"/>
              <a:t>HRMB Method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287" y="2393577"/>
            <a:ext cx="10018713" cy="3895165"/>
          </a:xfrm>
        </p:spPr>
        <p:txBody>
          <a:bodyPr>
            <a:normAutofit/>
          </a:bodyPr>
          <a:lstStyle/>
          <a:p>
            <a:r>
              <a:rPr lang="en-US" dirty="0" smtClean="0"/>
              <a:t>Gelation made from mixing </a:t>
            </a:r>
            <a:br>
              <a:rPr lang="en-US" dirty="0" smtClean="0"/>
            </a:br>
            <a:r>
              <a:rPr lang="en-US" dirty="0" smtClean="0"/>
              <a:t>TAPEG and TNPEG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Mixture of TAPEG and TNPEG</a:t>
            </a:r>
            <a:br>
              <a:rPr lang="en-US" dirty="0" smtClean="0"/>
            </a:br>
            <a:r>
              <a:rPr lang="en-US" dirty="0" smtClean="0"/>
              <a:t>bonds PDMS and tetra-PEG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316" y="1636057"/>
            <a:ext cx="5751190" cy="3106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316" y="4742328"/>
            <a:ext cx="5751190" cy="194534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24100" y="6123080"/>
            <a:ext cx="3437216" cy="365125"/>
          </a:xfrm>
        </p:spPr>
        <p:txBody>
          <a:bodyPr/>
          <a:lstStyle/>
          <a:p>
            <a:r>
              <a:rPr lang="en-US" dirty="0" err="1" smtClean="0"/>
              <a:t>Takehara</a:t>
            </a:r>
            <a:r>
              <a:rPr lang="en-US" dirty="0" smtClean="0"/>
              <a:t>, H.; </a:t>
            </a:r>
            <a:r>
              <a:rPr lang="en-US" dirty="0" err="1" smtClean="0"/>
              <a:t>Nagaoka</a:t>
            </a:r>
            <a:r>
              <a:rPr lang="en-US" dirty="0" smtClean="0"/>
              <a:t>, A.; Noguchi, J.; </a:t>
            </a:r>
            <a:r>
              <a:rPr lang="en-US" dirty="0" err="1" smtClean="0"/>
              <a:t>Akagi</a:t>
            </a:r>
            <a:r>
              <a:rPr lang="en-US" dirty="0" smtClean="0"/>
              <a:t>, T.; Sakai, T.; Chung, U.; Kasai, H.; </a:t>
            </a:r>
            <a:r>
              <a:rPr lang="en-US" dirty="0" err="1" smtClean="0"/>
              <a:t>Ichiki</a:t>
            </a:r>
            <a:r>
              <a:rPr lang="en-US" dirty="0" smtClean="0"/>
              <a:t>, T. Implementation of tetra-poly(ethylene glycol) hydrogel with high mechanical strength into microfluidic device technology. </a:t>
            </a:r>
            <a:r>
              <a:rPr lang="en-US" dirty="0" err="1" smtClean="0"/>
              <a:t>Biomicrofluidics</a:t>
            </a:r>
            <a:r>
              <a:rPr lang="en-US" dirty="0" smtClean="0"/>
              <a:t>. 2013, 7, 1-11.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16859"/>
            <a:ext cx="10018713" cy="1752599"/>
          </a:xfrm>
        </p:spPr>
        <p:txBody>
          <a:bodyPr/>
          <a:lstStyle/>
          <a:p>
            <a:r>
              <a:rPr lang="en-US" dirty="0" smtClean="0"/>
              <a:t>Fluid Flow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4069327" cy="3124201"/>
          </a:xfrm>
        </p:spPr>
        <p:txBody>
          <a:bodyPr/>
          <a:lstStyle/>
          <a:p>
            <a:r>
              <a:rPr lang="en-US" dirty="0" smtClean="0"/>
              <a:t>Phosphate-buffered saline (PBS)</a:t>
            </a:r>
          </a:p>
          <a:p>
            <a:r>
              <a:rPr lang="en-US" dirty="0" smtClean="0"/>
              <a:t>Flow velocity measured via </a:t>
            </a:r>
            <a:r>
              <a:rPr lang="en-US" dirty="0"/>
              <a:t>F</a:t>
            </a:r>
            <a:r>
              <a:rPr lang="en-US" dirty="0" smtClean="0"/>
              <a:t>luorescence </a:t>
            </a:r>
            <a:r>
              <a:rPr lang="en-US" dirty="0"/>
              <a:t>C</a:t>
            </a:r>
            <a:r>
              <a:rPr lang="en-US" dirty="0" smtClean="0"/>
              <a:t>orrelation Spectroscopy (FCS)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860" y="1884299"/>
            <a:ext cx="6413140" cy="497370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99925" y="5923616"/>
            <a:ext cx="3353712" cy="365125"/>
          </a:xfrm>
        </p:spPr>
        <p:txBody>
          <a:bodyPr/>
          <a:lstStyle/>
          <a:p>
            <a:r>
              <a:rPr lang="en-US" dirty="0" err="1" smtClean="0"/>
              <a:t>Takehara</a:t>
            </a:r>
            <a:r>
              <a:rPr lang="en-US" dirty="0" smtClean="0"/>
              <a:t>, H.; </a:t>
            </a:r>
            <a:r>
              <a:rPr lang="en-US" dirty="0" err="1" smtClean="0"/>
              <a:t>Nagaoka</a:t>
            </a:r>
            <a:r>
              <a:rPr lang="en-US" dirty="0" smtClean="0"/>
              <a:t>, A.; Noguchi, J.; </a:t>
            </a:r>
            <a:r>
              <a:rPr lang="en-US" dirty="0" err="1" smtClean="0"/>
              <a:t>Akagi</a:t>
            </a:r>
            <a:r>
              <a:rPr lang="en-US" dirty="0" smtClean="0"/>
              <a:t>, T.; Sakai, T.; Chung, U.; Kasai, H.; </a:t>
            </a:r>
            <a:r>
              <a:rPr lang="en-US" dirty="0" err="1" smtClean="0"/>
              <a:t>Ichiki</a:t>
            </a:r>
            <a:r>
              <a:rPr lang="en-US" dirty="0" smtClean="0"/>
              <a:t>, T. Implementation of tetra-poly(ethylene glycol) hydrogel with high mechanical strength into microfluidic device technology. </a:t>
            </a:r>
            <a:r>
              <a:rPr lang="en-US" dirty="0" err="1" smtClean="0"/>
              <a:t>Biomicrofluidics</a:t>
            </a:r>
            <a:r>
              <a:rPr lang="en-US" dirty="0" smtClean="0"/>
              <a:t>. 2013, 7, 1-11.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HRMB successful with high reproducibility</a:t>
            </a:r>
          </a:p>
          <a:p>
            <a:r>
              <a:rPr lang="en-US" dirty="0" smtClean="0"/>
              <a:t>Bond interface not broken via Bulge Test</a:t>
            </a:r>
          </a:p>
          <a:p>
            <a:r>
              <a:rPr lang="en-US" dirty="0" smtClean="0"/>
              <a:t>Successful isolation in microchamber</a:t>
            </a:r>
          </a:p>
          <a:p>
            <a:r>
              <a:rPr lang="en-US" dirty="0" smtClean="0"/>
              <a:t>Smaller the pores in microchannel = less leakage</a:t>
            </a:r>
          </a:p>
          <a:p>
            <a:r>
              <a:rPr lang="en-US" dirty="0" smtClean="0"/>
              <a:t>FCS showed similar experimental and simulated results ∴ perfection of fabrication via HRMB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Takehara, H.; Nagaoka, A.; Noguchi, J.; Akagi, T.; Sakai, T.; Chung, U.; Kasai, H.; Ichiki, T. Implementation of tetra-poly(ethylene glycol) hydrogel with high mechanical strength into microfluidic device technology. Biomicrofluidics. 2013, 7, 1-11.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4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 successful via HRMB</a:t>
            </a:r>
          </a:p>
          <a:p>
            <a:r>
              <a:rPr lang="en-US" dirty="0" smtClean="0"/>
              <a:t>Analysis of flow velocity distribution   </a:t>
            </a:r>
          </a:p>
          <a:p>
            <a:r>
              <a:rPr lang="en-US" dirty="0" smtClean="0"/>
              <a:t>Applicable to future research in tissue engineering and drug screening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15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1239</TotalTime>
  <Words>405</Words>
  <Application>Microsoft Office PowerPoint</Application>
  <PresentationFormat>Widescreen</PresentationFormat>
  <Paragraphs>39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Implementation of tetra-poly(ethylene glycol) hydrogel with high mechanical strength into microfluidic device technology</vt:lpstr>
      <vt:lpstr>Introduction</vt:lpstr>
      <vt:lpstr>Hydrogel2</vt:lpstr>
      <vt:lpstr>HRMB Method2</vt:lpstr>
      <vt:lpstr>Fluid Flow2</vt:lpstr>
      <vt:lpstr>Results2</vt:lpstr>
      <vt:lpstr>Conclusion</vt:lpstr>
    </vt:vector>
  </TitlesOfParts>
  <Company>Lewisville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tetra-poly(ethylene glycol) hydrogel with high mechanical strength into microfluidic device technology</dc:title>
  <dc:creator>Richard Welter</dc:creator>
  <cp:lastModifiedBy>Richard Welter</cp:lastModifiedBy>
  <cp:revision>14</cp:revision>
  <dcterms:created xsi:type="dcterms:W3CDTF">2014-03-02T19:41:41Z</dcterms:created>
  <dcterms:modified xsi:type="dcterms:W3CDTF">2014-03-03T16:21:23Z</dcterms:modified>
</cp:coreProperties>
</file>